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CAEF6-BB97-7645-A5C5-C5C4C1E620AC}" v="55" dt="2020-11-13T22:00:11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3"/>
    <p:restoredTop sz="96928"/>
  </p:normalViewPr>
  <p:slideViewPr>
    <p:cSldViewPr snapToGrid="0" snapToObjects="1">
      <p:cViewPr>
        <p:scale>
          <a:sx n="130" d="100"/>
          <a:sy n="130" d="100"/>
        </p:scale>
        <p:origin x="36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6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4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4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9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10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9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8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3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hyperlink" Target="https://en.wikipedia.org/wiki/VirtualBo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hyperlink" Target="https://en.wikipedia.org/wiki/Kali_Linux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commons.wikimedia.org/wiki/File:Metasploit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Kali_Linux" TargetMode="Externa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ay2h.blogspot.com/2013/05/metasploit-tutorial-hacking-windows-xp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pngall.com/question-mark-pn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BF5AB-16A5-0144-99BB-5F0A2E13F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4189" b="1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C99DF-40F7-DB4E-9C29-DCA9EF53C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A computer security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88F5C-9167-5041-A9A0-C99017B50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how </a:t>
            </a:r>
            <a:r>
              <a:rPr lang="en-US" dirty="0" err="1">
                <a:solidFill>
                  <a:schemeClr val="tx1"/>
                </a:solidFill>
              </a:rPr>
              <a:t>to’s</a:t>
            </a:r>
            <a:r>
              <a:rPr lang="en-US" dirty="0">
                <a:solidFill>
                  <a:schemeClr val="tx1"/>
                </a:solidFill>
              </a:rPr>
              <a:t> by Keanu Chetty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7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B10DED6D-A7DF-844F-918E-7E70101475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7999" b="-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9048C-300C-EA42-8202-4AFE9A09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800"/>
              <a:t>Let’s look at metasploits modules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AF084-090F-584C-B6A4-6840534BD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When using the command “show all” this will prompt Metasploit to show you all the available modules within Metasploit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84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D3AE2-442E-214E-B261-707CB5B5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What else can “show” do?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54C0FA2-8E07-4755-8F15-724ADAFD91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50" r="1813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F79DF-582E-5640-AF53-AFE52EE1B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300" dirty="0">
                <a:solidFill>
                  <a:schemeClr val="tx1"/>
                </a:solidFill>
              </a:rPr>
              <a:t>The command “show” is used a lot when using Metasploit. The most frequent variants of “show” are 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auxiliary” this command will show the user the auxiliary modules available within Metasploit.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exploits” this command will give the user a list of all exploits within Metasploit..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payloads” when this command is run it will show you all the available payloads for the exploit that you have chosen to run.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options” this command needs to be linked to an exploit and will give you all the settings available or required for the chosen exploit.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targets” this will show you all the available targets associated with your chosen exploit.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advance” will allow you to further fine tune your exploit by giving you more advanced options and settings.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“show encoders” will give you the list of encoders found within the Metasploit framework.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300" dirty="0"/>
              <a:t>”show </a:t>
            </a:r>
            <a:r>
              <a:rPr lang="en-US" sz="1300" dirty="0" err="1"/>
              <a:t>nops</a:t>
            </a:r>
            <a:r>
              <a:rPr lang="en-US" sz="1300" dirty="0"/>
              <a:t>” this will display the NOP generators stored in the Metasploit framework.</a:t>
            </a:r>
          </a:p>
          <a:p>
            <a:pPr marL="742950" lvl="1" indent="-182880">
              <a:buFont typeface="Wingdings" pitchFamily="2" charset="2"/>
              <a:buChar char="§"/>
            </a:pPr>
            <a:endParaRPr lang="en-US" sz="13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66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DB053B0F-7843-2041-B17E-CEBF2972ABB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7999" b="-1"/>
          <a:stretch/>
        </p:blipFill>
        <p:spPr>
          <a:xfrm>
            <a:off x="0" y="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4DB09-8B8D-CB43-AFF2-D79CAF33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2"/>
            <a:ext cx="6600015" cy="1648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“show exploits”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5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pic>
        <p:nvPicPr>
          <p:cNvPr id="10" name="Picture Placeholder 9" descr="A picture containing monitor, sitting, holding, rain&#10;&#10;Description automatically generated">
            <a:extLst>
              <a:ext uri="{FF2B5EF4-FFF2-40B4-BE49-F238E27FC236}">
                <a16:creationId xmlns:a16="http://schemas.microsoft.com/office/drawing/2014/main" id="{B91D772D-9C67-FF47-916D-7C8DB938CF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t="4268" b="4268"/>
          <a:stretch/>
        </p:blipFill>
        <p:spPr>
          <a:xfrm>
            <a:off x="-255640" y="0"/>
            <a:ext cx="1219199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B9365-FBB5-544D-8819-D467E83B3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7006959" cy="1562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“show payloads”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748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99EE080D-14E3-0847-B4CF-79BBBA8C90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4268" b="4268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41E5A-3E32-0C46-8905-2AC510DA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2"/>
            <a:ext cx="5970750" cy="1756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“Show Encoders”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79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191210E4-FDD7-F443-B0B2-1479F2C958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4268" b="4268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53B05-BDAD-0449-A3FD-B69881AB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“show nops”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62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AEDCB-3859-4EAD-AA65-4BDD2802A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AA709-28A2-4289-A11E-FD3AA53F0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08D5D4-689C-423B-9974-4733A30A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02A38-3C86-774A-A914-FC4D862F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672" y="1060704"/>
            <a:ext cx="3630168" cy="47365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else can Metasploit do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D8613-B843-AC47-A3A8-9B062C8CE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8284" y="1060704"/>
            <a:ext cx="5093110" cy="4736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Using the command “info” will provide more details about the module being used and its suggested to always read this so that you don’t use a module that could do stuff you didn’t expect.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Using “jobs” will inform you of all the modules being run in the background.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Using “kill” will shut down any job as long as you supply the job ID.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There are many more commands at your disposal!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8673E8-250A-46DB-9A53-00144B5AB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3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E6AA0-B648-0040-A02B-F5AFADE0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609172" cy="13624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67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Warning!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6184D-04C4-4544-9F4F-17CE3ABDA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7464" y="2045153"/>
            <a:ext cx="3867073" cy="106984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900" dirty="0">
                <a:solidFill>
                  <a:schemeClr val="tx1"/>
                </a:solidFill>
              </a:rPr>
              <a:t>Please be careful with how you use this software and remember to hack ethically and be safe.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ACEC8C82-F075-4368-8207-25099AE20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8" r="18748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26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03EAA6-A859-824F-970E-8E5285E9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B6142-0C88-5143-AC9D-1B992CEF4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1089" y="725394"/>
            <a:ext cx="5142658" cy="540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https://www.offensive-security.com/metasploit-unleashed/msfconsole-commands/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https://www.offensive-security.com/metasploit-unleashed/msfconsole/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https://www.offensive-security.com/metasploit-unleashed/metasploit-fundamentals/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https://youtu.be/aRwxsn9ZEQw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err="1">
                <a:solidFill>
                  <a:schemeClr val="tx1"/>
                </a:solidFill>
              </a:rPr>
              <a:t>robwillis.info</a:t>
            </a:r>
            <a:r>
              <a:rPr lang="en-US" dirty="0">
                <a:solidFill>
                  <a:schemeClr val="tx1"/>
                </a:solidFill>
              </a:rPr>
              <a:t>/2016/08/metasploit-framework-basics-on-kali-linux-owning-a-windows-server/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3BE9A-FD23-CB4C-B6AF-26EA5F0F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822646"/>
            <a:ext cx="5191759" cy="31704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Thank you for listening!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4DBF680-FBD0-4394-A076-AD549E2DB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2631257"/>
            <a:ext cx="4846320" cy="548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25516A9-A197-45C0-A7C3-D8D04C443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ABECDCC1-DCAC-6347-BBA2-DD3F498095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48041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0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1">
            <a:extLst>
              <a:ext uri="{FF2B5EF4-FFF2-40B4-BE49-F238E27FC236}">
                <a16:creationId xmlns:a16="http://schemas.microsoft.com/office/drawing/2014/main" id="{215FFFB0-F23F-4C19-94F1-12A61849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86DADA-8EB8-4F9F-9261-99F3901E8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84EFE5-F4C3-4E12-B42A-2DF40942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830760-26BB-4DF9-938D-77E5D34C8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12B191D-14E0-48C6-9541-2DC3B7D19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2035" y="0"/>
            <a:ext cx="4329965" cy="3793338"/>
          </a:xfrm>
          <a:custGeom>
            <a:avLst/>
            <a:gdLst>
              <a:gd name="connsiteX0" fmla="*/ 620085 w 4329965"/>
              <a:gd name="connsiteY0" fmla="*/ 0 h 3793338"/>
              <a:gd name="connsiteX1" fmla="*/ 4329965 w 4329965"/>
              <a:gd name="connsiteY1" fmla="*/ 0 h 3793338"/>
              <a:gd name="connsiteX2" fmla="*/ 4329965 w 4329965"/>
              <a:gd name="connsiteY2" fmla="*/ 2733720 h 3793338"/>
              <a:gd name="connsiteX3" fmla="*/ 4251051 w 4329965"/>
              <a:gd name="connsiteY3" fmla="*/ 2820548 h 3793338"/>
              <a:gd name="connsiteX4" fmla="*/ 2611921 w 4329965"/>
              <a:gd name="connsiteY4" fmla="*/ 3499497 h 3793338"/>
              <a:gd name="connsiteX5" fmla="*/ 293841 w 4329965"/>
              <a:gd name="connsiteY5" fmla="*/ 1181418 h 3793338"/>
              <a:gd name="connsiteX6" fmla="*/ 573621 w 4329965"/>
              <a:gd name="connsiteY6" fmla="*/ 76483 h 3793338"/>
              <a:gd name="connsiteX7" fmla="*/ 284617 w 4329965"/>
              <a:gd name="connsiteY7" fmla="*/ 0 h 3793338"/>
              <a:gd name="connsiteX8" fmla="*/ 543760 w 4329965"/>
              <a:gd name="connsiteY8" fmla="*/ 0 h 3793338"/>
              <a:gd name="connsiteX9" fmla="*/ 516204 w 4329965"/>
              <a:gd name="connsiteY9" fmla="*/ 45359 h 3793338"/>
              <a:gd name="connsiteX10" fmla="*/ 228543 w 4329965"/>
              <a:gd name="connsiteY10" fmla="*/ 1181418 h 3793338"/>
              <a:gd name="connsiteX11" fmla="*/ 2611921 w 4329965"/>
              <a:gd name="connsiteY11" fmla="*/ 3564795 h 3793338"/>
              <a:gd name="connsiteX12" fmla="*/ 4297223 w 4329965"/>
              <a:gd name="connsiteY12" fmla="*/ 2866720 h 3793338"/>
              <a:gd name="connsiteX13" fmla="*/ 4329965 w 4329965"/>
              <a:gd name="connsiteY13" fmla="*/ 2830694 h 3793338"/>
              <a:gd name="connsiteX14" fmla="*/ 4329965 w 4329965"/>
              <a:gd name="connsiteY14" fmla="*/ 3145443 h 3793338"/>
              <a:gd name="connsiteX15" fmla="*/ 4273345 w 4329965"/>
              <a:gd name="connsiteY15" fmla="*/ 3196903 h 3793338"/>
              <a:gd name="connsiteX16" fmla="*/ 2611921 w 4329965"/>
              <a:gd name="connsiteY16" fmla="*/ 3793338 h 3793338"/>
              <a:gd name="connsiteX17" fmla="*/ 0 w 4329965"/>
              <a:gd name="connsiteY17" fmla="*/ 1181418 h 3793338"/>
              <a:gd name="connsiteX18" fmla="*/ 205258 w 4329965"/>
              <a:gd name="connsiteY18" fmla="*/ 164740 h 379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75806C2-AB07-4F56-936F-6EA1070F7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9762" y="2646306"/>
            <a:ext cx="3197072" cy="319707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5AAF1-5F5E-6841-8E66-0A00F851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804335"/>
            <a:ext cx="5712824" cy="19175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How I ran the software on my MAC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7521DB-14D9-1E44-8DA9-0DCFDF68E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/>
        </p:blipFill>
        <p:spPr>
          <a:xfrm>
            <a:off x="8950817" y="649922"/>
            <a:ext cx="2836950" cy="166670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248B5-BBD4-6144-871F-26810D98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 decided to use Metasploit as my computer tool but could not directly download it onto my mac. So I decided to install VirtualBox and run Metasploit through Kali Linux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CCF36C6-E5C6-5848-8A23-5DDA6901A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11591" y="3429000"/>
            <a:ext cx="1669614" cy="166961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69923DF-00DF-45A6-86A0-5AD7FE498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42428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2CF2C9B-5727-4B1C-9BEF-9E7BB40F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8D297F-5AA5-452D-BA3A-F410FA845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55F217F-C24D-4846-B638-491EF6D27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5850" y="3931475"/>
            <a:ext cx="3416150" cy="2926525"/>
          </a:xfrm>
          <a:custGeom>
            <a:avLst/>
            <a:gdLst>
              <a:gd name="connsiteX0" fmla="*/ 2001856 w 3416150"/>
              <a:gd name="connsiteY0" fmla="*/ 225209 h 2926525"/>
              <a:gd name="connsiteX1" fmla="*/ 3372804 w 3416150"/>
              <a:gd name="connsiteY1" fmla="*/ 871744 h 2926525"/>
              <a:gd name="connsiteX2" fmla="*/ 3416150 w 3416150"/>
              <a:gd name="connsiteY2" fmla="*/ 929710 h 2926525"/>
              <a:gd name="connsiteX3" fmla="*/ 3416150 w 3416150"/>
              <a:gd name="connsiteY3" fmla="*/ 2926525 h 2926525"/>
              <a:gd name="connsiteX4" fmla="*/ 486913 w 3416150"/>
              <a:gd name="connsiteY4" fmla="*/ 2926525 h 2926525"/>
              <a:gd name="connsiteX5" fmla="*/ 439641 w 3416150"/>
              <a:gd name="connsiteY5" fmla="*/ 2848713 h 2926525"/>
              <a:gd name="connsiteX6" fmla="*/ 225209 w 3416150"/>
              <a:gd name="connsiteY6" fmla="*/ 2001857 h 2926525"/>
              <a:gd name="connsiteX7" fmla="*/ 2001856 w 3416150"/>
              <a:gd name="connsiteY7" fmla="*/ 225209 h 2926525"/>
              <a:gd name="connsiteX8" fmla="*/ 2001856 w 3416150"/>
              <a:gd name="connsiteY8" fmla="*/ 0 h 2926525"/>
              <a:gd name="connsiteX9" fmla="*/ 3275223 w 3416150"/>
              <a:gd name="connsiteY9" fmla="*/ 457127 h 2926525"/>
              <a:gd name="connsiteX10" fmla="*/ 3416150 w 3416150"/>
              <a:gd name="connsiteY10" fmla="*/ 585210 h 2926525"/>
              <a:gd name="connsiteX11" fmla="*/ 3416150 w 3416150"/>
              <a:gd name="connsiteY11" fmla="*/ 846232 h 2926525"/>
              <a:gd name="connsiteX12" fmla="*/ 3411422 w 3416150"/>
              <a:gd name="connsiteY12" fmla="*/ 839910 h 2926525"/>
              <a:gd name="connsiteX13" fmla="*/ 2001856 w 3416150"/>
              <a:gd name="connsiteY13" fmla="*/ 175163 h 2926525"/>
              <a:gd name="connsiteX14" fmla="*/ 175162 w 3416150"/>
              <a:gd name="connsiteY14" fmla="*/ 2001857 h 2926525"/>
              <a:gd name="connsiteX15" fmla="*/ 395634 w 3416150"/>
              <a:gd name="connsiteY15" fmla="*/ 2872568 h 2926525"/>
              <a:gd name="connsiteX16" fmla="*/ 428414 w 3416150"/>
              <a:gd name="connsiteY16" fmla="*/ 2926525 h 2926525"/>
              <a:gd name="connsiteX17" fmla="*/ 227385 w 3416150"/>
              <a:gd name="connsiteY17" fmla="*/ 2926525 h 2926525"/>
              <a:gd name="connsiteX18" fmla="*/ 157316 w 3416150"/>
              <a:gd name="connsiteY18" fmla="*/ 2781070 h 2926525"/>
              <a:gd name="connsiteX19" fmla="*/ 0 w 3416150"/>
              <a:gd name="connsiteY19" fmla="*/ 2001857 h 2926525"/>
              <a:gd name="connsiteX20" fmla="*/ 2001856 w 3416150"/>
              <a:gd name="connsiteY20" fmla="*/ 0 h 29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2FF27030-9B9B-8143-A315-C4F719DF74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50279" b="34650"/>
          <a:stretch/>
        </p:blipFill>
        <p:spPr>
          <a:xfrm>
            <a:off x="9706082" y="4817160"/>
            <a:ext cx="1867134" cy="1840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244C1-A0D8-0945-A4B0-50AFF32817C4}"/>
              </a:ext>
            </a:extLst>
          </p:cNvPr>
          <p:cNvSpPr txBox="1"/>
          <p:nvPr/>
        </p:nvSpPr>
        <p:spPr>
          <a:xfrm>
            <a:off x="6818218" y="6870700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en.wikipedia.org/wiki/VirtualBo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DF492-6999-2244-BCBB-609860D70885}"/>
              </a:ext>
            </a:extLst>
          </p:cNvPr>
          <p:cNvSpPr txBox="1"/>
          <p:nvPr/>
        </p:nvSpPr>
        <p:spPr>
          <a:xfrm>
            <a:off x="9168139" y="2116575"/>
            <a:ext cx="261962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Kali_Linu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1F036-2AD7-424C-A792-8C875C8FCC07}"/>
              </a:ext>
            </a:extLst>
          </p:cNvPr>
          <p:cNvSpPr txBox="1"/>
          <p:nvPr/>
        </p:nvSpPr>
        <p:spPr>
          <a:xfrm>
            <a:off x="9511459" y="6870700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9" tooltip="https://commons.wikimedia.org/wiki/File:Metasploit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0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4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0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32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4" name="Rectangle 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F03E8-A636-2047-A1C5-9D942F0FE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>
                <a:solidFill>
                  <a:schemeClr val="tx1"/>
                </a:solidFill>
              </a:rPr>
              <a:t>Why I chose to use Kali Linux and to use Metasploit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210505D-5223-5F45-AB52-28478D75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3396" y="2424695"/>
            <a:ext cx="3573675" cy="20995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774FA-7110-D54B-9926-B866E7D04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6286" y="2456596"/>
            <a:ext cx="4741962" cy="3715603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I chose to use Kali Linux because it came with Metasploit already downloaded and a variety of other exploit tools I could learn from. 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It was also easy to download onto my virtual box and allowed me to start using exploits immediately.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I found Metasploit was easier to understand and use compared to its competition burp suite, both of them are already installed in Kali Linux but I preffered Metasploit.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E126CF-1B47-8C41-8804-91DFD42022B6}"/>
              </a:ext>
            </a:extLst>
          </p:cNvPr>
          <p:cNvSpPr txBox="1"/>
          <p:nvPr/>
        </p:nvSpPr>
        <p:spPr>
          <a:xfrm>
            <a:off x="1777444" y="4324174"/>
            <a:ext cx="26196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en.wikipedia.org/wiki/Kali_Linu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8EA8E-B2C6-DB4F-BA79-882ED65C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Metasploit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BFC71-0FC7-4948-B20D-A3BB81DD8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Metasploit Framework is an open-source.</a:t>
            </a:r>
          </a:p>
          <a:p>
            <a:r>
              <a:rPr lang="en-US" dirty="0"/>
              <a:t>Supports the testing of large networks through CIDR identifiers</a:t>
            </a:r>
          </a:p>
          <a:p>
            <a:r>
              <a:rPr lang="en-US" dirty="0"/>
              <a:t>Has quick generation payloads</a:t>
            </a:r>
          </a:p>
          <a:p>
            <a:r>
              <a:rPr lang="en-US" dirty="0"/>
              <a:t>Metasploit leaves the target system stable in many cases</a:t>
            </a:r>
          </a:p>
          <a:p>
            <a:r>
              <a:rPr lang="en-US" dirty="0"/>
              <a:t>Metasploit exploits vulnerabilities.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2CFBD-F8C2-9245-BC84-82A71DF7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Metasploit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52DF64B-23EB-7F45-8616-EFEFB8F7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6924" y="1356358"/>
            <a:ext cx="5486401" cy="3291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8D59E0-9FF9-9044-A86E-245C62F2E58D}"/>
              </a:ext>
            </a:extLst>
          </p:cNvPr>
          <p:cNvSpPr txBox="1"/>
          <p:nvPr/>
        </p:nvSpPr>
        <p:spPr>
          <a:xfrm>
            <a:off x="6096000" y="4648200"/>
            <a:ext cx="406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ay2h.blogspot.com/2013/05/metasploit-tutorial-hacking-windows-xp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878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CFBD-F8C2-9245-BC84-82A71DF7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Metasploit vs burp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8EA8E-B2C6-DB4F-BA79-882ED65C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Metasploit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BFC71-0FC7-4948-B20D-A3BB81DD87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Pro’s: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Scans networks for new or existing vulnerabilities in systems 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Automation of manual tests and exploits.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Reduced days work into a few hours.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Metasploit is an integral part in testing new systems and validating them.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C1725-7A51-2741-9A32-B10A6398B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Burp Suite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04B01-5EBE-B64F-B520-6A151D07F48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Pro’s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Very quick to run web attacks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Very thorough attacks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When attacking a website it spiders the webpage and finds most pages associated with that webpage quickly.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It allows you to be selective of which web pages you attack, you do not need to attack all that where found in the scan.</a:t>
            </a:r>
          </a:p>
        </p:txBody>
      </p:sp>
    </p:spTree>
    <p:extLst>
      <p:ext uri="{BB962C8B-B14F-4D97-AF65-F5344CB8AC3E}">
        <p14:creationId xmlns:p14="http://schemas.microsoft.com/office/powerpoint/2010/main" val="8233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9C8D586-1ECD-4981-BED2-97336112C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38BA2-E84F-B444-99D5-68B657D5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Where do I start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968B1F8-F047-0747-82FC-0455C83620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10128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B533E-5895-1A49-836C-3CB144F41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9" y="2121408"/>
            <a:ext cx="5299585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best place to start would be to open Kali Linux and in the top search bar, Search Metasploit and select it.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001A23-2767-4A31-BD30-56112DE9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827E6D-FF03-3D45-8949-58B966A0FDE1}"/>
              </a:ext>
            </a:extLst>
          </p:cNvPr>
          <p:cNvSpPr txBox="1"/>
          <p:nvPr/>
        </p:nvSpPr>
        <p:spPr>
          <a:xfrm>
            <a:off x="3424434" y="6657944"/>
            <a:ext cx="264206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question-mark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529C7-0177-3746-BE73-80D87956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Common issue and my solution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E5D0404-4C82-804E-AF7A-651D5F067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" r="34267" b="1"/>
          <a:stretch/>
        </p:blipFill>
        <p:spPr>
          <a:xfrm>
            <a:off x="1007196" y="2265037"/>
            <a:ext cx="3164754" cy="2429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B984-71EA-224D-B014-7856294C0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43" y="2200127"/>
            <a:ext cx="4838739" cy="2526458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/>
              <a:t>As I begun to attempt to use Metasploit, a lot of my commands because I didn’t have Administer access to my virtual machine. So the fist thing I did was change my user privilege's so that I had administered privileges.</a:t>
            </a:r>
          </a:p>
          <a:p>
            <a:r>
              <a:rPr lang="en-US" dirty="0"/>
              <a:t>I used the command 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” , this command then prompted me to input  my user password, after that I used the command “Passwd root” which allowed me to put a new password for the administer user.</a:t>
            </a:r>
          </a:p>
          <a:p>
            <a:r>
              <a:rPr lang="en-US" dirty="0"/>
              <a:t>The $ symbol shows that I have simple user access and the # symbol shows that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03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2" name="Rectangle 22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E1BE5-87B5-B74C-859E-9EF215DA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What can Metasploit do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F135B-3A27-E846-B97E-FA18BF806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1596" y="4713400"/>
            <a:ext cx="4657328" cy="1345163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The very first command I would use is “help”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This command will bring up a lot of actions Metasploit can do and what you should type for the appropriate action.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F27ACE3-43FB-E241-B72C-7154509D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40629" b="-1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81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240B56E4-373D-4EC3-816C-0EAC1C86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90CEEA-DB88-4D63-9114-2E1FFD15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A175AA-4B16-4687-A52A-897C3A13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D3AE6E-133B-E54F-B5C0-587AA2464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93" b="2"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sp>
        <p:nvSpPr>
          <p:cNvPr id="11" name="Rectangle 16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C7EDF-13FD-DE4C-B615-66C90CE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More info from “help”</a:t>
            </a:r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17619869-E3DF-2F4A-AE56-E161FD4947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2773" b="-1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DB42D-2FB6-0E48-AFFE-84FCB43DF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“help” command will give you as the user, a lot of assistance as it is very detailed and give a lot of depth into what's going on. 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The “help” command also contains links to helpful resources that could further assist you.</a:t>
            </a:r>
          </a:p>
        </p:txBody>
      </p:sp>
      <p:grpSp>
        <p:nvGrpSpPr>
          <p:cNvPr id="12" name="Group 18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320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961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Using A computer security tool</vt:lpstr>
      <vt:lpstr>How I ran the software on my MAC</vt:lpstr>
      <vt:lpstr>Why I chose to use Kali Linux and to use Metasploit</vt:lpstr>
      <vt:lpstr>What is Metasploit</vt:lpstr>
      <vt:lpstr>Metasploit vs burp suite</vt:lpstr>
      <vt:lpstr>Where do I start</vt:lpstr>
      <vt:lpstr>Common issue and my solution</vt:lpstr>
      <vt:lpstr>What can Metasploit do </vt:lpstr>
      <vt:lpstr>More info from “help”</vt:lpstr>
      <vt:lpstr>Let’s look at metasploits modules</vt:lpstr>
      <vt:lpstr>What else can “show” do?</vt:lpstr>
      <vt:lpstr>“show exploits”</vt:lpstr>
      <vt:lpstr>“show payloads”</vt:lpstr>
      <vt:lpstr>“Show Encoders”</vt:lpstr>
      <vt:lpstr>“show nops”</vt:lpstr>
      <vt:lpstr>What else can Metasploit do ?</vt:lpstr>
      <vt:lpstr>Warning!</vt:lpstr>
      <vt:lpstr>Sources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computer security tool</dc:title>
  <dc:creator>Chetty, Keanu</dc:creator>
  <cp:lastModifiedBy>Chetty, Keanu</cp:lastModifiedBy>
  <cp:revision>1</cp:revision>
  <dcterms:created xsi:type="dcterms:W3CDTF">2020-11-13T22:01:00Z</dcterms:created>
  <dcterms:modified xsi:type="dcterms:W3CDTF">2020-11-17T02:29:08Z</dcterms:modified>
</cp:coreProperties>
</file>